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48971" y="4593846"/>
            <a:ext cx="649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氷を壊す</a:t>
            </a:r>
            <a:r>
              <a:rPr kumimoji="1" lang="ja-JP" alt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処理の実装！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F2A834F-30F8-54B3-5AC8-E2BBE4C4B72E}"/>
              </a:ext>
            </a:extLst>
          </p:cNvPr>
          <p:cNvSpPr txBox="1"/>
          <p:nvPr/>
        </p:nvSpPr>
        <p:spPr>
          <a:xfrm>
            <a:off x="139336" y="5388631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六角形で氷を割る処理が一週間以内にできなければ、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四角形にするという制限時間のうえで実装までこぎつける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70BC8E1-867F-4D83-DE59-4C8FD65E1B61}"/>
              </a:ext>
            </a:extLst>
          </p:cNvPr>
          <p:cNvSpPr txBox="1"/>
          <p:nvPr/>
        </p:nvSpPr>
        <p:spPr>
          <a:xfrm>
            <a:off x="2709583" y="6053572"/>
            <a:ext cx="4148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二点のつっついた氷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から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でフラグ立てる</a:t>
            </a:r>
            <a:endParaRPr kumimoji="1" lang="en-US" altLang="ja-JP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DF3F005-779D-6D5D-50DB-C237B13FF4B4}"/>
              </a:ext>
            </a:extLst>
          </p:cNvPr>
          <p:cNvGrpSpPr/>
          <p:nvPr/>
        </p:nvGrpSpPr>
        <p:grpSpPr>
          <a:xfrm>
            <a:off x="5088886" y="6990663"/>
            <a:ext cx="1693560" cy="1571963"/>
            <a:chOff x="150805" y="5440203"/>
            <a:chExt cx="2968757" cy="2602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六角形 65">
              <a:extLst>
                <a:ext uri="{FF2B5EF4-FFF2-40B4-BE49-F238E27FC236}">
                  <a16:creationId xmlns:a16="http://schemas.microsoft.com/office/drawing/2014/main" id="{E264D2DE-D599-DED0-37FD-C266200D85A4}"/>
                </a:ext>
              </a:extLst>
            </p:cNvPr>
            <p:cNvSpPr/>
            <p:nvPr/>
          </p:nvSpPr>
          <p:spPr>
            <a:xfrm rot="5400000">
              <a:off x="1779738" y="5445109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六角形 66">
              <a:extLst>
                <a:ext uri="{FF2B5EF4-FFF2-40B4-BE49-F238E27FC236}">
                  <a16:creationId xmlns:a16="http://schemas.microsoft.com/office/drawing/2014/main" id="{AE7B82DC-4957-8050-792F-56FEDBAFCD21}"/>
                </a:ext>
              </a:extLst>
            </p:cNvPr>
            <p:cNvSpPr/>
            <p:nvPr/>
          </p:nvSpPr>
          <p:spPr>
            <a:xfrm rot="5400000">
              <a:off x="1133406" y="5445110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六角形 67">
              <a:extLst>
                <a:ext uri="{FF2B5EF4-FFF2-40B4-BE49-F238E27FC236}">
                  <a16:creationId xmlns:a16="http://schemas.microsoft.com/office/drawing/2014/main" id="{D6965A2B-0CAF-96DF-37BF-B67B1A8B2B04}"/>
                </a:ext>
              </a:extLst>
            </p:cNvPr>
            <p:cNvSpPr/>
            <p:nvPr/>
          </p:nvSpPr>
          <p:spPr>
            <a:xfrm rot="5400000">
              <a:off x="460870" y="54402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六角形 68">
              <a:extLst>
                <a:ext uri="{FF2B5EF4-FFF2-40B4-BE49-F238E27FC236}">
                  <a16:creationId xmlns:a16="http://schemas.microsoft.com/office/drawing/2014/main" id="{F13428A1-6CA1-5F68-872F-A68FBDB618A0}"/>
                </a:ext>
              </a:extLst>
            </p:cNvPr>
            <p:cNvSpPr/>
            <p:nvPr/>
          </p:nvSpPr>
          <p:spPr>
            <a:xfrm rot="5400000">
              <a:off x="150806" y="5935503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六角形 69">
              <a:extLst>
                <a:ext uri="{FF2B5EF4-FFF2-40B4-BE49-F238E27FC236}">
                  <a16:creationId xmlns:a16="http://schemas.microsoft.com/office/drawing/2014/main" id="{4F683551-898A-461F-D9AA-0EAF46FDA6BF}"/>
                </a:ext>
              </a:extLst>
            </p:cNvPr>
            <p:cNvSpPr/>
            <p:nvPr/>
          </p:nvSpPr>
          <p:spPr>
            <a:xfrm rot="5400000">
              <a:off x="482516" y="6430805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六角形 70">
              <a:extLst>
                <a:ext uri="{FF2B5EF4-FFF2-40B4-BE49-F238E27FC236}">
                  <a16:creationId xmlns:a16="http://schemas.microsoft.com/office/drawing/2014/main" id="{5DD26045-2489-06E0-E699-DF1ABD26CC6B}"/>
                </a:ext>
              </a:extLst>
            </p:cNvPr>
            <p:cNvSpPr/>
            <p:nvPr/>
          </p:nvSpPr>
          <p:spPr>
            <a:xfrm rot="5400000">
              <a:off x="173599" y="6901402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六角形 71">
              <a:extLst>
                <a:ext uri="{FF2B5EF4-FFF2-40B4-BE49-F238E27FC236}">
                  <a16:creationId xmlns:a16="http://schemas.microsoft.com/office/drawing/2014/main" id="{60752EF9-8BD9-CBE9-98F2-24AEC86F5A5E}"/>
                </a:ext>
              </a:extLst>
            </p:cNvPr>
            <p:cNvSpPr/>
            <p:nvPr/>
          </p:nvSpPr>
          <p:spPr>
            <a:xfrm rot="5400000">
              <a:off x="510113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六角形 72">
              <a:extLst>
                <a:ext uri="{FF2B5EF4-FFF2-40B4-BE49-F238E27FC236}">
                  <a16:creationId xmlns:a16="http://schemas.microsoft.com/office/drawing/2014/main" id="{F5C7DB67-A91E-2D33-B08C-C27192A2B935}"/>
                </a:ext>
              </a:extLst>
            </p:cNvPr>
            <p:cNvSpPr/>
            <p:nvPr/>
          </p:nvSpPr>
          <p:spPr>
            <a:xfrm rot="5400000">
              <a:off x="1151665" y="7396705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六角形 73">
              <a:extLst>
                <a:ext uri="{FF2B5EF4-FFF2-40B4-BE49-F238E27FC236}">
                  <a16:creationId xmlns:a16="http://schemas.microsoft.com/office/drawing/2014/main" id="{E9A7F0B7-0A53-2745-E4C7-34E4FB926962}"/>
                </a:ext>
              </a:extLst>
            </p:cNvPr>
            <p:cNvSpPr/>
            <p:nvPr/>
          </p:nvSpPr>
          <p:spPr>
            <a:xfrm rot="5400000">
              <a:off x="1816001" y="7396704"/>
              <a:ext cx="646330" cy="646331"/>
            </a:xfrm>
            <a:prstGeom prst="hexagon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六角形 74">
              <a:extLst>
                <a:ext uri="{FF2B5EF4-FFF2-40B4-BE49-F238E27FC236}">
                  <a16:creationId xmlns:a16="http://schemas.microsoft.com/office/drawing/2014/main" id="{D861304E-1F22-B853-49F6-6129B5F66E4C}"/>
                </a:ext>
              </a:extLst>
            </p:cNvPr>
            <p:cNvSpPr/>
            <p:nvPr/>
          </p:nvSpPr>
          <p:spPr>
            <a:xfrm rot="5400000">
              <a:off x="2134386" y="6901403"/>
              <a:ext cx="646330" cy="646331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六角形 75">
              <a:extLst>
                <a:ext uri="{FF2B5EF4-FFF2-40B4-BE49-F238E27FC236}">
                  <a16:creationId xmlns:a16="http://schemas.microsoft.com/office/drawing/2014/main" id="{3FA71AE3-08C6-0F41-4BBD-061C22C96B27}"/>
                </a:ext>
              </a:extLst>
            </p:cNvPr>
            <p:cNvSpPr/>
            <p:nvPr/>
          </p:nvSpPr>
          <p:spPr>
            <a:xfrm rot="5400000">
              <a:off x="2473232" y="6406102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六角形 76">
              <a:extLst>
                <a:ext uri="{FF2B5EF4-FFF2-40B4-BE49-F238E27FC236}">
                  <a16:creationId xmlns:a16="http://schemas.microsoft.com/office/drawing/2014/main" id="{514E7C29-306E-F9A0-585B-32DA5B2BA046}"/>
                </a:ext>
              </a:extLst>
            </p:cNvPr>
            <p:cNvSpPr/>
            <p:nvPr/>
          </p:nvSpPr>
          <p:spPr>
            <a:xfrm rot="5400000">
              <a:off x="2139166" y="5925606"/>
              <a:ext cx="646330" cy="646331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20BB623-CC33-6B7B-5A0E-DC8301B8CA3B}"/>
              </a:ext>
            </a:extLst>
          </p:cNvPr>
          <p:cNvSpPr txBox="1"/>
          <p:nvPr/>
        </p:nvSpPr>
        <p:spPr>
          <a:xfrm>
            <a:off x="5127738" y="7322439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DE57641B-9536-7036-4760-B2469D5612CB}"/>
              </a:ext>
            </a:extLst>
          </p:cNvPr>
          <p:cNvSpPr txBox="1"/>
          <p:nvPr/>
        </p:nvSpPr>
        <p:spPr>
          <a:xfrm>
            <a:off x="5101889" y="8400095"/>
            <a:ext cx="165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3903B9D-DC47-9B36-3C31-3171A6E44EFA}"/>
              </a:ext>
            </a:extLst>
          </p:cNvPr>
          <p:cNvSpPr txBox="1"/>
          <p:nvPr/>
        </p:nvSpPr>
        <p:spPr>
          <a:xfrm>
            <a:off x="2709584" y="7906315"/>
            <a:ext cx="263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より少ない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グループが</a:t>
            </a:r>
            <a:r>
              <a:rPr kumimoji="1" lang="ja-JP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壊れる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7C6C84B8-A097-62E0-B9B2-42F149F394F4}"/>
              </a:ext>
            </a:extLst>
          </p:cNvPr>
          <p:cNvSpPr txBox="1"/>
          <p:nvPr/>
        </p:nvSpPr>
        <p:spPr>
          <a:xfrm>
            <a:off x="2709582" y="7027917"/>
            <a:ext cx="2368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方向ごとに</a:t>
            </a:r>
            <a:endParaRPr kumimoji="1" lang="en-US" altLang="ja-JP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グループ分けし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C43676E-0518-513C-865D-AD57A5ECB6D4}"/>
              </a:ext>
            </a:extLst>
          </p:cNvPr>
          <p:cNvGrpSpPr/>
          <p:nvPr/>
        </p:nvGrpSpPr>
        <p:grpSpPr>
          <a:xfrm>
            <a:off x="104940" y="6222498"/>
            <a:ext cx="2579978" cy="2552961"/>
            <a:chOff x="258883" y="6184351"/>
            <a:chExt cx="2239193" cy="2215745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46383FC2-97F7-E4D5-6C57-D3443C993117}"/>
                </a:ext>
              </a:extLst>
            </p:cNvPr>
            <p:cNvGrpSpPr/>
            <p:nvPr/>
          </p:nvGrpSpPr>
          <p:grpSpPr>
            <a:xfrm>
              <a:off x="258883" y="6184351"/>
              <a:ext cx="2239193" cy="2215745"/>
              <a:chOff x="150805" y="5440203"/>
              <a:chExt cx="2968757" cy="26028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六角形 49">
                <a:extLst>
                  <a:ext uri="{FF2B5EF4-FFF2-40B4-BE49-F238E27FC236}">
                    <a16:creationId xmlns:a16="http://schemas.microsoft.com/office/drawing/2014/main" id="{47B93F95-E39A-26B3-5898-21C85EB2E59C}"/>
                  </a:ext>
                </a:extLst>
              </p:cNvPr>
              <p:cNvSpPr/>
              <p:nvPr/>
            </p:nvSpPr>
            <p:spPr>
              <a:xfrm rot="5400000">
                <a:off x="1779738" y="5445109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六角形 50">
                <a:extLst>
                  <a:ext uri="{FF2B5EF4-FFF2-40B4-BE49-F238E27FC236}">
                    <a16:creationId xmlns:a16="http://schemas.microsoft.com/office/drawing/2014/main" id="{CB6C4C3D-C039-C405-C209-A555301F491D}"/>
                  </a:ext>
                </a:extLst>
              </p:cNvPr>
              <p:cNvSpPr/>
              <p:nvPr/>
            </p:nvSpPr>
            <p:spPr>
              <a:xfrm rot="5400000">
                <a:off x="1133406" y="5445110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六角形 51">
                <a:extLst>
                  <a:ext uri="{FF2B5EF4-FFF2-40B4-BE49-F238E27FC236}">
                    <a16:creationId xmlns:a16="http://schemas.microsoft.com/office/drawing/2014/main" id="{3992E948-5D42-83E4-9384-6E7868E4E43F}"/>
                  </a:ext>
                </a:extLst>
              </p:cNvPr>
              <p:cNvSpPr/>
              <p:nvPr/>
            </p:nvSpPr>
            <p:spPr>
              <a:xfrm rot="5400000">
                <a:off x="460870" y="54402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六角形 52">
                <a:extLst>
                  <a:ext uri="{FF2B5EF4-FFF2-40B4-BE49-F238E27FC236}">
                    <a16:creationId xmlns:a16="http://schemas.microsoft.com/office/drawing/2014/main" id="{F33E3AA2-8F52-44AF-C3AD-AD7BCC8C4DEC}"/>
                  </a:ext>
                </a:extLst>
              </p:cNvPr>
              <p:cNvSpPr/>
              <p:nvPr/>
            </p:nvSpPr>
            <p:spPr>
              <a:xfrm rot="5400000">
                <a:off x="150806" y="5935503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六角形 53">
                <a:extLst>
                  <a:ext uri="{FF2B5EF4-FFF2-40B4-BE49-F238E27FC236}">
                    <a16:creationId xmlns:a16="http://schemas.microsoft.com/office/drawing/2014/main" id="{BB4A71C1-76B9-AA7B-9856-7288B61B501B}"/>
                  </a:ext>
                </a:extLst>
              </p:cNvPr>
              <p:cNvSpPr/>
              <p:nvPr/>
            </p:nvSpPr>
            <p:spPr>
              <a:xfrm rot="5400000">
                <a:off x="482516" y="64308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六角形 54">
                <a:extLst>
                  <a:ext uri="{FF2B5EF4-FFF2-40B4-BE49-F238E27FC236}">
                    <a16:creationId xmlns:a16="http://schemas.microsoft.com/office/drawing/2014/main" id="{6D54CAE4-44BE-58E1-EE00-CAADD4D31F3B}"/>
                  </a:ext>
                </a:extLst>
              </p:cNvPr>
              <p:cNvSpPr/>
              <p:nvPr/>
            </p:nvSpPr>
            <p:spPr>
              <a:xfrm rot="5400000">
                <a:off x="173599" y="6901402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六角形 55">
                <a:extLst>
                  <a:ext uri="{FF2B5EF4-FFF2-40B4-BE49-F238E27FC236}">
                    <a16:creationId xmlns:a16="http://schemas.microsoft.com/office/drawing/2014/main" id="{8BC8B723-94B7-0757-69C4-1000AE0F816B}"/>
                  </a:ext>
                </a:extLst>
              </p:cNvPr>
              <p:cNvSpPr/>
              <p:nvPr/>
            </p:nvSpPr>
            <p:spPr>
              <a:xfrm rot="5400000">
                <a:off x="510113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六角形 56">
                <a:extLst>
                  <a:ext uri="{FF2B5EF4-FFF2-40B4-BE49-F238E27FC236}">
                    <a16:creationId xmlns:a16="http://schemas.microsoft.com/office/drawing/2014/main" id="{17465638-A648-FC62-25A8-684BA31DDF91}"/>
                  </a:ext>
                </a:extLst>
              </p:cNvPr>
              <p:cNvSpPr/>
              <p:nvPr/>
            </p:nvSpPr>
            <p:spPr>
              <a:xfrm rot="5400000">
                <a:off x="1151665" y="7396705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六角形 57">
                <a:extLst>
                  <a:ext uri="{FF2B5EF4-FFF2-40B4-BE49-F238E27FC236}">
                    <a16:creationId xmlns:a16="http://schemas.microsoft.com/office/drawing/2014/main" id="{08AE1936-E934-2552-D4C5-1B3B00D5EF9C}"/>
                  </a:ext>
                </a:extLst>
              </p:cNvPr>
              <p:cNvSpPr/>
              <p:nvPr/>
            </p:nvSpPr>
            <p:spPr>
              <a:xfrm rot="5400000">
                <a:off x="1816001" y="7396704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六角形 58">
                <a:extLst>
                  <a:ext uri="{FF2B5EF4-FFF2-40B4-BE49-F238E27FC236}">
                    <a16:creationId xmlns:a16="http://schemas.microsoft.com/office/drawing/2014/main" id="{85564FBC-0937-C1B7-5CBC-0DC80812E9AC}"/>
                  </a:ext>
                </a:extLst>
              </p:cNvPr>
              <p:cNvSpPr/>
              <p:nvPr/>
            </p:nvSpPr>
            <p:spPr>
              <a:xfrm rot="5400000">
                <a:off x="2134386" y="6901403"/>
                <a:ext cx="646330" cy="646331"/>
              </a:xfrm>
              <a:prstGeom prst="hexag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六角形 59">
                <a:extLst>
                  <a:ext uri="{FF2B5EF4-FFF2-40B4-BE49-F238E27FC236}">
                    <a16:creationId xmlns:a16="http://schemas.microsoft.com/office/drawing/2014/main" id="{162BA3CD-078E-E66E-D7EB-AF74D8E2311C}"/>
                  </a:ext>
                </a:extLst>
              </p:cNvPr>
              <p:cNvSpPr/>
              <p:nvPr/>
            </p:nvSpPr>
            <p:spPr>
              <a:xfrm rot="5400000">
                <a:off x="2473232" y="6406102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六角形 60">
                <a:extLst>
                  <a:ext uri="{FF2B5EF4-FFF2-40B4-BE49-F238E27FC236}">
                    <a16:creationId xmlns:a16="http://schemas.microsoft.com/office/drawing/2014/main" id="{1221429A-4E9E-B2AB-5A9E-AA820C4DDA71}"/>
                  </a:ext>
                </a:extLst>
              </p:cNvPr>
              <p:cNvSpPr/>
              <p:nvPr/>
            </p:nvSpPr>
            <p:spPr>
              <a:xfrm rot="5400000">
                <a:off x="2139166" y="5925606"/>
                <a:ext cx="646330" cy="646331"/>
              </a:xfrm>
              <a:prstGeom prst="hexagon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77362E6-C5BD-271A-B9B2-7C3B3D45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498" y="8124990"/>
              <a:ext cx="58023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4EE0CF-3812-26F0-B096-D46D64A81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45454" y="8124990"/>
              <a:ext cx="47725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9974B4F6-45BC-208D-86DF-4D7F72DBA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251" y="7632192"/>
              <a:ext cx="261671" cy="43793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2850081A-712E-22EA-2A66-5E8D8AA1B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171" y="7286445"/>
              <a:ext cx="261671" cy="437934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637BC117-87A6-DB53-3B7F-8F59651F3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50" y="6860067"/>
              <a:ext cx="278451" cy="410917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8A210F6-2468-1E61-5B99-D2008C10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85" y="6432873"/>
              <a:ext cx="279839" cy="427193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192AEFD6-33FC-4C2C-AA42-DAA40AEBE1A5}"/>
                </a:ext>
              </a:extLst>
            </p:cNvPr>
            <p:cNvCxnSpPr>
              <a:cxnSpLocks/>
            </p:cNvCxnSpPr>
            <p:nvPr/>
          </p:nvCxnSpPr>
          <p:spPr>
            <a:xfrm>
              <a:off x="760581" y="6416124"/>
              <a:ext cx="477186" cy="4333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6B4CB629-DEDE-3458-DE71-C2B15D104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532" y="6444000"/>
              <a:ext cx="507719" cy="826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3F06E0DF-2ED6-712F-B4B2-514EB77C9B6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603" y="6445120"/>
              <a:ext cx="250319" cy="484086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8C4C185F-70F4-CEDF-01CC-DCDBF0B195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6922" y="6920422"/>
              <a:ext cx="251970" cy="431300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3C251F46-E9EB-04AE-7C13-B9EF151BAF2C}"/>
                </a:ext>
              </a:extLst>
            </p:cNvPr>
            <p:cNvCxnSpPr>
              <a:cxnSpLocks/>
            </p:cNvCxnSpPr>
            <p:nvPr/>
          </p:nvCxnSpPr>
          <p:spPr>
            <a:xfrm>
              <a:off x="509076" y="7731520"/>
              <a:ext cx="237304" cy="39347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7321367C-9D23-6ABD-E311-24F5D52CE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966" y="7346893"/>
              <a:ext cx="202710" cy="284471"/>
            </a:xfrm>
            <a:prstGeom prst="straightConnector1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D2774F6-3F7A-C9B5-39A1-7B2EBDEABF9D}"/>
              </a:ext>
            </a:extLst>
          </p:cNvPr>
          <p:cNvSpPr txBox="1"/>
          <p:nvPr/>
        </p:nvSpPr>
        <p:spPr>
          <a:xfrm>
            <a:off x="71439" y="8670676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しかし</a:t>
            </a:r>
            <a:r>
              <a:rPr kumimoji="1" lang="en-US" altLang="ja-JP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F119E45-6901-B8D0-C41F-BE31844CB802}"/>
              </a:ext>
            </a:extLst>
          </p:cNvPr>
          <p:cNvSpPr txBox="1"/>
          <p:nvPr/>
        </p:nvSpPr>
        <p:spPr>
          <a:xfrm>
            <a:off x="152798" y="9211348"/>
            <a:ext cx="662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壊れない氷を軸とする仕様変更やこのアルゴリズムでの問題が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発覚したことで修正は続いていく</a:t>
            </a:r>
            <a:r>
              <a:rPr kumimoji="1" lang="en-US" altLang="ja-JP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</TotalTime>
  <Words>388</Words>
  <Application>Microsoft Office PowerPoint</Application>
  <PresentationFormat>A4 210 x 297 mm</PresentationFormat>
  <Paragraphs>89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1" baseType="lpstr">
      <vt:lpstr>851チカラヅヨク-かなA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桃也 高山</cp:lastModifiedBy>
  <cp:revision>355</cp:revision>
  <dcterms:created xsi:type="dcterms:W3CDTF">2025-02-03T00:23:10Z</dcterms:created>
  <dcterms:modified xsi:type="dcterms:W3CDTF">2025-02-04T01:57:16Z</dcterms:modified>
</cp:coreProperties>
</file>